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AFB-B045-466A-9A48-CEF3948D2DC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9E328-09DF-4F43-A47B-691DEB98F4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Friction Blocks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Conclusion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dirty="0" smtClean="0"/>
              <a:t>1.  Does it take more force to start an object sliding over a surface or to keep it sliding at a constant speed?</a:t>
            </a:r>
          </a:p>
          <a:p>
            <a:r>
              <a:rPr lang="en-US" dirty="0" smtClean="0"/>
              <a:t>2.  Which surfaces produced the largest frictional force?  The smallest?</a:t>
            </a:r>
          </a:p>
          <a:p>
            <a:r>
              <a:rPr lang="en-US" dirty="0" smtClean="0"/>
              <a:t>3.  What factors influence the frictional force between sliding objects?</a:t>
            </a:r>
          </a:p>
          <a:p>
            <a:r>
              <a:rPr lang="en-US" dirty="0" smtClean="0"/>
              <a:t>4. Looking at your graph, does your data produce straight “best fit” lines?  What does the slope of each line represent?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5.  What is the normal force?  How does it affect the frictional force?  </a:t>
            </a:r>
          </a:p>
          <a:p>
            <a:r>
              <a:rPr lang="en-US" dirty="0" smtClean="0"/>
              <a:t>6.  How did the frictional forces compare when you pulled the block horizontally and then at 30</a:t>
            </a:r>
            <a:r>
              <a:rPr lang="en-US" baseline="30000" dirty="0" smtClean="0"/>
              <a:t>o</a:t>
            </a:r>
            <a:r>
              <a:rPr lang="en-US" dirty="0" smtClean="0"/>
              <a:t>?  Which was higher?  EXPLAIN WHY.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124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Friction Blocks Lab</vt:lpstr>
      <vt:lpstr>Conclusion Questions</vt:lpstr>
      <vt:lpstr>Slide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Friction Blocks Lab</dc:title>
  <dc:creator>jluckey</dc:creator>
  <cp:lastModifiedBy>jluckey</cp:lastModifiedBy>
  <cp:revision>1</cp:revision>
  <dcterms:created xsi:type="dcterms:W3CDTF">2012-02-09T19:41:29Z</dcterms:created>
  <dcterms:modified xsi:type="dcterms:W3CDTF">2012-02-09T19:56:25Z</dcterms:modified>
</cp:coreProperties>
</file>